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7" r:id="rId3"/>
    <p:sldId id="264" r:id="rId4"/>
    <p:sldId id="258" r:id="rId5"/>
    <p:sldId id="266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0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082A-D53E-4012-879E-14A9F682F597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EE76-FF39-4A7C-A22E-4F4A849B11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797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082A-D53E-4012-879E-14A9F682F597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EE76-FF39-4A7C-A22E-4F4A849B11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35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082A-D53E-4012-879E-14A9F682F597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EE76-FF39-4A7C-A22E-4F4A849B11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595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082A-D53E-4012-879E-14A9F682F597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EE76-FF39-4A7C-A22E-4F4A849B11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506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082A-D53E-4012-879E-14A9F682F597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EE76-FF39-4A7C-A22E-4F4A849B11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79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082A-D53E-4012-879E-14A9F682F597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EE76-FF39-4A7C-A22E-4F4A849B11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989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082A-D53E-4012-879E-14A9F682F597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EE76-FF39-4A7C-A22E-4F4A849B11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687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082A-D53E-4012-879E-14A9F682F597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EE76-FF39-4A7C-A22E-4F4A849B11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1259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082A-D53E-4012-879E-14A9F682F597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EE76-FF39-4A7C-A22E-4F4A849B11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9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082A-D53E-4012-879E-14A9F682F597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EE76-FF39-4A7C-A22E-4F4A849B11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0959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082A-D53E-4012-879E-14A9F682F597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EE76-FF39-4A7C-A22E-4F4A849B11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54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D082A-D53E-4012-879E-14A9F682F597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1EE76-FF39-4A7C-A22E-4F4A849B11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83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magine 24">
            <a:extLst>
              <a:ext uri="{FF2B5EF4-FFF2-40B4-BE49-F238E27FC236}">
                <a16:creationId xmlns:a16="http://schemas.microsoft.com/office/drawing/2014/main" id="{53371B44-64F2-4099-90A6-8CE5C04017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4" r="-2" b="-2"/>
          <a:stretch/>
        </p:blipFill>
        <p:spPr>
          <a:xfrm>
            <a:off x="3370075" y="243"/>
            <a:ext cx="5773923" cy="3346705"/>
          </a:xfrm>
          <a:custGeom>
            <a:avLst/>
            <a:gdLst>
              <a:gd name="connsiteX0" fmla="*/ 1549963 w 7698564"/>
              <a:gd name="connsiteY0" fmla="*/ 0 h 3346705"/>
              <a:gd name="connsiteX1" fmla="*/ 1555540 w 7698564"/>
              <a:gd name="connsiteY1" fmla="*/ 0 h 3346705"/>
              <a:gd name="connsiteX2" fmla="*/ 2621768 w 7698564"/>
              <a:gd name="connsiteY2" fmla="*/ 0 h 3346705"/>
              <a:gd name="connsiteX3" fmla="*/ 4832507 w 7698564"/>
              <a:gd name="connsiteY3" fmla="*/ 0 h 3346705"/>
              <a:gd name="connsiteX4" fmla="*/ 3282657 w 7698564"/>
              <a:gd name="connsiteY4" fmla="*/ 3346461 h 3346705"/>
              <a:gd name="connsiteX5" fmla="*/ 7698564 w 7698564"/>
              <a:gd name="connsiteY5" fmla="*/ 3346461 h 3346705"/>
              <a:gd name="connsiteX6" fmla="*/ 7698564 w 7698564"/>
              <a:gd name="connsiteY6" fmla="*/ 3346705 h 3346705"/>
              <a:gd name="connsiteX7" fmla="*/ 0 w 7698564"/>
              <a:gd name="connsiteY7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832507" y="0"/>
                </a:lnTo>
                <a:lnTo>
                  <a:pt x="3282657" y="3346461"/>
                </a:lnTo>
                <a:lnTo>
                  <a:pt x="7698564" y="3346461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grpSp>
        <p:nvGrpSpPr>
          <p:cNvPr id="17" name="Gruppo 16">
            <a:extLst>
              <a:ext uri="{FF2B5EF4-FFF2-40B4-BE49-F238E27FC236}">
                <a16:creationId xmlns:a16="http://schemas.microsoft.com/office/drawing/2014/main" id="{72F6F7DD-8B35-42A5-9739-5BA96539022F}"/>
              </a:ext>
            </a:extLst>
          </p:cNvPr>
          <p:cNvGrpSpPr/>
          <p:nvPr/>
        </p:nvGrpSpPr>
        <p:grpSpPr>
          <a:xfrm>
            <a:off x="-2" y="-1"/>
            <a:ext cx="9144003" cy="6858002"/>
            <a:chOff x="-2" y="-1"/>
            <a:chExt cx="9144003" cy="6858002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A1C4C5F5-A5BE-4CFE-ACA0-198FD0F3D3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6885" r="-2" b="-2"/>
            <a:stretch/>
          </p:blipFill>
          <p:spPr>
            <a:xfrm>
              <a:off x="-2" y="3511295"/>
              <a:ext cx="3160231" cy="3346705"/>
            </a:xfrm>
            <a:custGeom>
              <a:avLst/>
              <a:gdLst>
                <a:gd name="connsiteX0" fmla="*/ 0 w 4213642"/>
                <a:gd name="connsiteY0" fmla="*/ 0 h 3346705"/>
                <a:gd name="connsiteX1" fmla="*/ 4213642 w 4213642"/>
                <a:gd name="connsiteY1" fmla="*/ 0 h 3346705"/>
                <a:gd name="connsiteX2" fmla="*/ 2663679 w 4213642"/>
                <a:gd name="connsiteY2" fmla="*/ 3346705 h 3346705"/>
                <a:gd name="connsiteX3" fmla="*/ 2658102 w 4213642"/>
                <a:gd name="connsiteY3" fmla="*/ 3346705 h 3346705"/>
                <a:gd name="connsiteX4" fmla="*/ 1591874 w 4213642"/>
                <a:gd name="connsiteY4" fmla="*/ 3346705 h 3346705"/>
                <a:gd name="connsiteX5" fmla="*/ 0 w 4213642"/>
                <a:gd name="connsiteY5" fmla="*/ 3346705 h 3346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3642" h="3346705">
                  <a:moveTo>
                    <a:pt x="0" y="0"/>
                  </a:moveTo>
                  <a:lnTo>
                    <a:pt x="4213642" y="0"/>
                  </a:lnTo>
                  <a:lnTo>
                    <a:pt x="2663679" y="3346705"/>
                  </a:lnTo>
                  <a:lnTo>
                    <a:pt x="2658102" y="3346705"/>
                  </a:lnTo>
                  <a:lnTo>
                    <a:pt x="1591874" y="3346705"/>
                  </a:lnTo>
                  <a:lnTo>
                    <a:pt x="0" y="3346705"/>
                  </a:lnTo>
                  <a:close/>
                </a:path>
              </a:pathLst>
            </a:custGeom>
          </p:spPr>
        </p:pic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452C5034-518B-491B-96AB-5F5FD8C7C21F}"/>
                </a:ext>
              </a:extLst>
            </p:cNvPr>
            <p:cNvGrpSpPr/>
            <p:nvPr/>
          </p:nvGrpSpPr>
          <p:grpSpPr>
            <a:xfrm>
              <a:off x="20" y="-1"/>
              <a:ext cx="9143981" cy="6858002"/>
              <a:chOff x="20" y="-1"/>
              <a:chExt cx="9143981" cy="6858002"/>
            </a:xfrm>
          </p:grpSpPr>
          <p:pic>
            <p:nvPicPr>
              <p:cNvPr id="13" name="Immagine 12">
                <a:extLst>
                  <a:ext uri="{FF2B5EF4-FFF2-40B4-BE49-F238E27FC236}">
                    <a16:creationId xmlns:a16="http://schemas.microsoft.com/office/drawing/2014/main" id="{1A6034C2-E7D7-455A-BF58-29CB903B1F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6746" r="-2" b="-2"/>
              <a:stretch/>
            </p:blipFill>
            <p:spPr>
              <a:xfrm>
                <a:off x="5975513" y="-1"/>
                <a:ext cx="3168488" cy="3346705"/>
              </a:xfrm>
              <a:custGeom>
                <a:avLst/>
                <a:gdLst>
                  <a:gd name="connsiteX0" fmla="*/ 1549963 w 4224651"/>
                  <a:gd name="connsiteY0" fmla="*/ 0 h 3346705"/>
                  <a:gd name="connsiteX1" fmla="*/ 1555540 w 4224651"/>
                  <a:gd name="connsiteY1" fmla="*/ 0 h 3346705"/>
                  <a:gd name="connsiteX2" fmla="*/ 2621768 w 4224651"/>
                  <a:gd name="connsiteY2" fmla="*/ 0 h 3346705"/>
                  <a:gd name="connsiteX3" fmla="*/ 4224651 w 4224651"/>
                  <a:gd name="connsiteY3" fmla="*/ 0 h 3346705"/>
                  <a:gd name="connsiteX4" fmla="*/ 4224651 w 4224651"/>
                  <a:gd name="connsiteY4" fmla="*/ 3346705 h 3346705"/>
                  <a:gd name="connsiteX5" fmla="*/ 0 w 4224651"/>
                  <a:gd name="connsiteY5" fmla="*/ 3346705 h 3346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24651" h="3346705">
                    <a:moveTo>
                      <a:pt x="1549963" y="0"/>
                    </a:moveTo>
                    <a:lnTo>
                      <a:pt x="1555540" y="0"/>
                    </a:lnTo>
                    <a:lnTo>
                      <a:pt x="2621768" y="0"/>
                    </a:lnTo>
                    <a:lnTo>
                      <a:pt x="4224651" y="0"/>
                    </a:lnTo>
                    <a:lnTo>
                      <a:pt x="4224651" y="3346705"/>
                    </a:lnTo>
                    <a:lnTo>
                      <a:pt x="0" y="3346705"/>
                    </a:lnTo>
                    <a:close/>
                  </a:path>
                </a:pathLst>
              </a:custGeom>
            </p:spPr>
          </p:pic>
          <p:pic>
            <p:nvPicPr>
              <p:cNvPr id="22" name="Immagine 21">
                <a:extLst>
                  <a:ext uri="{FF2B5EF4-FFF2-40B4-BE49-F238E27FC236}">
                    <a16:creationId xmlns:a16="http://schemas.microsoft.com/office/drawing/2014/main" id="{851CCA40-126B-41D0-B2C8-2BFC4E09A0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3411" r="2721" b="-1"/>
              <a:stretch/>
            </p:blipFill>
            <p:spPr>
              <a:xfrm>
                <a:off x="20" y="10"/>
                <a:ext cx="4394827" cy="3346695"/>
              </a:xfrm>
              <a:custGeom>
                <a:avLst/>
                <a:gdLst>
                  <a:gd name="connsiteX0" fmla="*/ 0 w 5859797"/>
                  <a:gd name="connsiteY0" fmla="*/ 0 h 3346705"/>
                  <a:gd name="connsiteX1" fmla="*/ 5859797 w 5859797"/>
                  <a:gd name="connsiteY1" fmla="*/ 0 h 3346705"/>
                  <a:gd name="connsiteX2" fmla="*/ 4309834 w 5859797"/>
                  <a:gd name="connsiteY2" fmla="*/ 3346705 h 3346705"/>
                  <a:gd name="connsiteX3" fmla="*/ 4304257 w 5859797"/>
                  <a:gd name="connsiteY3" fmla="*/ 3346705 h 3346705"/>
                  <a:gd name="connsiteX4" fmla="*/ 3238029 w 5859797"/>
                  <a:gd name="connsiteY4" fmla="*/ 3346705 h 3346705"/>
                  <a:gd name="connsiteX5" fmla="*/ 0 w 5859797"/>
                  <a:gd name="connsiteY5" fmla="*/ 3346705 h 3346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59797" h="3346705">
                    <a:moveTo>
                      <a:pt x="0" y="0"/>
                    </a:moveTo>
                    <a:lnTo>
                      <a:pt x="5859797" y="0"/>
                    </a:lnTo>
                    <a:lnTo>
                      <a:pt x="4309834" y="3346705"/>
                    </a:lnTo>
                    <a:lnTo>
                      <a:pt x="4304257" y="3346705"/>
                    </a:lnTo>
                    <a:lnTo>
                      <a:pt x="3238029" y="3346705"/>
                    </a:lnTo>
                    <a:lnTo>
                      <a:pt x="0" y="3346705"/>
                    </a:lnTo>
                    <a:close/>
                  </a:path>
                </a:pathLst>
              </a:custGeom>
            </p:spPr>
          </p:pic>
          <p:pic>
            <p:nvPicPr>
              <p:cNvPr id="20" name="Immagine 19">
                <a:extLst>
                  <a:ext uri="{FF2B5EF4-FFF2-40B4-BE49-F238E27FC236}">
                    <a16:creationId xmlns:a16="http://schemas.microsoft.com/office/drawing/2014/main" id="{3926DE50-7164-460C-9525-FB6909631F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6359" r="-2" b="-2"/>
              <a:stretch/>
            </p:blipFill>
            <p:spPr>
              <a:xfrm>
                <a:off x="4762567" y="3511295"/>
                <a:ext cx="4381433" cy="3346705"/>
              </a:xfrm>
              <a:custGeom>
                <a:avLst/>
                <a:gdLst>
                  <a:gd name="connsiteX0" fmla="*/ 1549963 w 5841911"/>
                  <a:gd name="connsiteY0" fmla="*/ 0 h 3346705"/>
                  <a:gd name="connsiteX1" fmla="*/ 1555540 w 5841911"/>
                  <a:gd name="connsiteY1" fmla="*/ 0 h 3346705"/>
                  <a:gd name="connsiteX2" fmla="*/ 2621768 w 5841911"/>
                  <a:gd name="connsiteY2" fmla="*/ 0 h 3346705"/>
                  <a:gd name="connsiteX3" fmla="*/ 5841911 w 5841911"/>
                  <a:gd name="connsiteY3" fmla="*/ 0 h 3346705"/>
                  <a:gd name="connsiteX4" fmla="*/ 5841911 w 5841911"/>
                  <a:gd name="connsiteY4" fmla="*/ 3346705 h 3346705"/>
                  <a:gd name="connsiteX5" fmla="*/ 0 w 5841911"/>
                  <a:gd name="connsiteY5" fmla="*/ 3346705 h 3346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41911" h="3346705">
                    <a:moveTo>
                      <a:pt x="1549963" y="0"/>
                    </a:moveTo>
                    <a:lnTo>
                      <a:pt x="1555540" y="0"/>
                    </a:lnTo>
                    <a:lnTo>
                      <a:pt x="2621768" y="0"/>
                    </a:lnTo>
                    <a:lnTo>
                      <a:pt x="5841911" y="0"/>
                    </a:lnTo>
                    <a:lnTo>
                      <a:pt x="5841911" y="3346705"/>
                    </a:lnTo>
                    <a:lnTo>
                      <a:pt x="0" y="3346705"/>
                    </a:lnTo>
                    <a:close/>
                  </a:path>
                </a:pathLst>
              </a:custGeom>
            </p:spPr>
          </p:pic>
          <p:pic>
            <p:nvPicPr>
              <p:cNvPr id="5" name="Immagine 4">
                <a:extLst>
                  <a:ext uri="{FF2B5EF4-FFF2-40B4-BE49-F238E27FC236}">
                    <a16:creationId xmlns:a16="http://schemas.microsoft.com/office/drawing/2014/main" id="{71F7134D-79D4-43DE-96E4-F4E07032B1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9031" r="-2" b="-2"/>
              <a:stretch/>
            </p:blipFill>
            <p:spPr>
              <a:xfrm>
                <a:off x="2146419" y="3511296"/>
                <a:ext cx="3627504" cy="3346705"/>
              </a:xfrm>
              <a:custGeom>
                <a:avLst/>
                <a:gdLst>
                  <a:gd name="connsiteX0" fmla="*/ 1549963 w 4836673"/>
                  <a:gd name="connsiteY0" fmla="*/ 0 h 3346705"/>
                  <a:gd name="connsiteX1" fmla="*/ 4836673 w 4836673"/>
                  <a:gd name="connsiteY1" fmla="*/ 0 h 3346705"/>
                  <a:gd name="connsiteX2" fmla="*/ 3286710 w 4836673"/>
                  <a:gd name="connsiteY2" fmla="*/ 3346705 h 3346705"/>
                  <a:gd name="connsiteX3" fmla="*/ 3281133 w 4836673"/>
                  <a:gd name="connsiteY3" fmla="*/ 3346705 h 3346705"/>
                  <a:gd name="connsiteX4" fmla="*/ 2214905 w 4836673"/>
                  <a:gd name="connsiteY4" fmla="*/ 3346705 h 3346705"/>
                  <a:gd name="connsiteX5" fmla="*/ 0 w 4836673"/>
                  <a:gd name="connsiteY5" fmla="*/ 3346705 h 3346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36673" h="3346705">
                    <a:moveTo>
                      <a:pt x="1549963" y="0"/>
                    </a:moveTo>
                    <a:lnTo>
                      <a:pt x="4836673" y="0"/>
                    </a:lnTo>
                    <a:lnTo>
                      <a:pt x="3286710" y="3346705"/>
                    </a:lnTo>
                    <a:lnTo>
                      <a:pt x="3281133" y="3346705"/>
                    </a:lnTo>
                    <a:lnTo>
                      <a:pt x="2214905" y="3346705"/>
                    </a:lnTo>
                    <a:lnTo>
                      <a:pt x="0" y="3346705"/>
                    </a:lnTo>
                    <a:close/>
                  </a:path>
                </a:pathLst>
              </a:custGeom>
            </p:spPr>
          </p:pic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4568DEE0-3EB5-40D8-8ADE-06F314CB9C24}"/>
                  </a:ext>
                </a:extLst>
              </p:cNvPr>
              <p:cNvSpPr txBox="1"/>
              <p:nvPr/>
            </p:nvSpPr>
            <p:spPr>
              <a:xfrm>
                <a:off x="20" y="2791946"/>
                <a:ext cx="9143980" cy="150810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b="1">
                    <a:solidFill>
                      <a:schemeClr val="bg1"/>
                    </a:solidFill>
                  </a:rPr>
                  <a:t>Sabato 6 aprile 2019</a:t>
                </a:r>
              </a:p>
              <a:p>
                <a:pPr algn="ctr"/>
                <a:endParaRPr lang="it-IT" sz="500" b="1">
                  <a:solidFill>
                    <a:schemeClr val="bg1"/>
                  </a:solidFill>
                </a:endParaRPr>
              </a:p>
              <a:p>
                <a:pPr algn="ctr"/>
                <a:r>
                  <a:rPr lang="it-IT" b="1">
                    <a:solidFill>
                      <a:schemeClr val="bg1"/>
                    </a:solidFill>
                  </a:rPr>
                  <a:t>MAGENTA</a:t>
                </a:r>
              </a:p>
              <a:p>
                <a:pPr algn="ctr"/>
                <a:endParaRPr lang="it-IT" sz="500" b="1">
                  <a:solidFill>
                    <a:schemeClr val="bg1"/>
                  </a:solidFill>
                </a:endParaRPr>
              </a:p>
              <a:p>
                <a:pPr algn="ctr"/>
                <a:r>
                  <a:rPr lang="it-IT" b="1">
                    <a:solidFill>
                      <a:schemeClr val="bg1"/>
                    </a:solidFill>
                  </a:rPr>
                  <a:t>Giornata informativa</a:t>
                </a:r>
              </a:p>
              <a:p>
                <a:pPr algn="ctr"/>
                <a:endParaRPr lang="it-IT" sz="1000" b="1">
                  <a:solidFill>
                    <a:schemeClr val="bg1"/>
                  </a:solidFill>
                </a:endParaRPr>
              </a:p>
              <a:p>
                <a:pPr algn="ctr"/>
                <a:r>
                  <a:rPr lang="it-IT" b="1">
                    <a:solidFill>
                      <a:schemeClr val="bg1"/>
                    </a:solidFill>
                  </a:rPr>
                  <a:t>«RICERCA DISPERSI - SCOMPARSI»</a:t>
                </a:r>
                <a:endParaRPr lang="it-IT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0A69AC8E-8CD0-4D4E-8F12-8780EF78EBD4}"/>
                  </a:ext>
                </a:extLst>
              </p:cNvPr>
              <p:cNvSpPr txBox="1"/>
              <p:nvPr/>
            </p:nvSpPr>
            <p:spPr>
              <a:xfrm>
                <a:off x="20" y="4464643"/>
                <a:ext cx="9143980" cy="203132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180975" algn="just"/>
                <a:r>
                  <a:rPr lang="it-IT" dirty="0">
                    <a:solidFill>
                      <a:schemeClr val="bg1"/>
                    </a:solidFill>
                  </a:rPr>
                  <a:t>La giornata è stata organizzata in accordo con il Settore PC di città metropolitana di Milano e il CCV-MI grazie all’impegno della volontaria di protezione civile Donatella, alla collaborazione delle </a:t>
                </a:r>
                <a:r>
                  <a:rPr lang="it-IT" dirty="0" err="1">
                    <a:solidFill>
                      <a:schemeClr val="bg1"/>
                    </a:solidFill>
                  </a:rPr>
                  <a:t>O.d.V</a:t>
                </a:r>
                <a:r>
                  <a:rPr lang="it-IT" dirty="0">
                    <a:solidFill>
                      <a:schemeClr val="bg1"/>
                    </a:solidFill>
                  </a:rPr>
                  <a:t>. di Corbetta e Magenta. </a:t>
                </a:r>
              </a:p>
              <a:p>
                <a:pPr marL="180975" algn="just"/>
                <a:r>
                  <a:rPr lang="it-IT" dirty="0">
                    <a:solidFill>
                      <a:schemeClr val="bg1"/>
                    </a:solidFill>
                  </a:rPr>
                  <a:t>Fondamentale il contributo e l’impegno dei VVF del comando provinciale di Milano e del distaccamento dei VVF Volontari di Magenta, che hanno svolto e guidato tutta l’attività d’aula e sul campo. </a:t>
                </a:r>
              </a:p>
              <a:p>
                <a:pPr marL="180975" algn="just"/>
                <a:r>
                  <a:rPr lang="it-IT" dirty="0">
                    <a:solidFill>
                      <a:schemeClr val="bg1"/>
                    </a:solidFill>
                  </a:rPr>
                  <a:t>Hanno partecipato quali corsisti 71 volontari e 23 vigili del fuoco.</a:t>
                </a:r>
              </a:p>
            </p:txBody>
          </p:sp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264DC414-2D74-4A5C-9D3E-AA208371D6CB}"/>
                  </a:ext>
                </a:extLst>
              </p:cNvPr>
              <p:cNvSpPr txBox="1"/>
              <p:nvPr/>
            </p:nvSpPr>
            <p:spPr>
              <a:xfrm>
                <a:off x="23" y="6538485"/>
                <a:ext cx="91439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/>
                  <a:t>Giornata Informativa : «Ricerca dispersi – scomparsi»  _Magenta (MI), 06 aprile 2019_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4147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A42514E-86F1-4184-8E7B-8284A6931971}"/>
              </a:ext>
            </a:extLst>
          </p:cNvPr>
          <p:cNvSpPr txBox="1"/>
          <p:nvPr/>
        </p:nvSpPr>
        <p:spPr>
          <a:xfrm>
            <a:off x="-2" y="6580758"/>
            <a:ext cx="9143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Giornata Informativa : «Ricerca dispersi – scomparsi»  _Magenta (MI), 06 aprile 2019_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6B00C8D1-454D-421C-B7FB-9EDA6AA1F184}"/>
              </a:ext>
            </a:extLst>
          </p:cNvPr>
          <p:cNvGrpSpPr/>
          <p:nvPr/>
        </p:nvGrpSpPr>
        <p:grpSpPr>
          <a:xfrm>
            <a:off x="20" y="10"/>
            <a:ext cx="9223928" cy="6857990"/>
            <a:chOff x="20" y="10"/>
            <a:chExt cx="9223928" cy="6857990"/>
          </a:xfrm>
        </p:grpSpPr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061A80B5-9ED8-4216-9FDE-3FE115237FD3}"/>
                </a:ext>
              </a:extLst>
            </p:cNvPr>
            <p:cNvGrpSpPr/>
            <p:nvPr/>
          </p:nvGrpSpPr>
          <p:grpSpPr>
            <a:xfrm>
              <a:off x="20" y="10"/>
              <a:ext cx="9143981" cy="6857990"/>
              <a:chOff x="20" y="10"/>
              <a:chExt cx="9143981" cy="6857990"/>
            </a:xfrm>
          </p:grpSpPr>
          <p:pic>
            <p:nvPicPr>
              <p:cNvPr id="5" name="Immagine 4">
                <a:extLst>
                  <a:ext uri="{FF2B5EF4-FFF2-40B4-BE49-F238E27FC236}">
                    <a16:creationId xmlns:a16="http://schemas.microsoft.com/office/drawing/2014/main" id="{3931C031-4423-42C4-A5A3-48F7AC328A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6173" r="16170" b="-2"/>
              <a:stretch/>
            </p:blipFill>
            <p:spPr>
              <a:xfrm>
                <a:off x="4216674" y="10"/>
                <a:ext cx="4927327" cy="3750724"/>
              </a:xfrm>
              <a:custGeom>
                <a:avLst/>
                <a:gdLst>
                  <a:gd name="connsiteX0" fmla="*/ 1738471 w 6569769"/>
                  <a:gd name="connsiteY0" fmla="*/ 0 h 3750734"/>
                  <a:gd name="connsiteX1" fmla="*/ 6569769 w 6569769"/>
                  <a:gd name="connsiteY1" fmla="*/ 0 h 3750734"/>
                  <a:gd name="connsiteX2" fmla="*/ 6569769 w 6569769"/>
                  <a:gd name="connsiteY2" fmla="*/ 3750734 h 3750734"/>
                  <a:gd name="connsiteX3" fmla="*/ 0 w 6569769"/>
                  <a:gd name="connsiteY3" fmla="*/ 3750734 h 3750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69769" h="3750734">
                    <a:moveTo>
                      <a:pt x="1738471" y="0"/>
                    </a:moveTo>
                    <a:lnTo>
                      <a:pt x="6569769" y="0"/>
                    </a:lnTo>
                    <a:lnTo>
                      <a:pt x="6569769" y="3750734"/>
                    </a:lnTo>
                    <a:lnTo>
                      <a:pt x="0" y="3750734"/>
                    </a:lnTo>
                    <a:close/>
                  </a:path>
                </a:pathLst>
              </a:custGeom>
            </p:spPr>
          </p:pic>
          <p:pic>
            <p:nvPicPr>
              <p:cNvPr id="4" name="Immagine 3">
                <a:extLst>
                  <a:ext uri="{FF2B5EF4-FFF2-40B4-BE49-F238E27FC236}">
                    <a16:creationId xmlns:a16="http://schemas.microsoft.com/office/drawing/2014/main" id="{F9CD3257-1AC3-4627-BA8E-75AA7332F1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2" b="2101"/>
              <a:stretch/>
            </p:blipFill>
            <p:spPr>
              <a:xfrm>
                <a:off x="3136508" y="3887894"/>
                <a:ext cx="6007493" cy="2970106"/>
              </a:xfrm>
              <a:custGeom>
                <a:avLst/>
                <a:gdLst>
                  <a:gd name="connsiteX0" fmla="*/ 1376648 w 8009991"/>
                  <a:gd name="connsiteY0" fmla="*/ 0 h 2970106"/>
                  <a:gd name="connsiteX1" fmla="*/ 8009991 w 8009991"/>
                  <a:gd name="connsiteY1" fmla="*/ 0 h 2970106"/>
                  <a:gd name="connsiteX2" fmla="*/ 8009991 w 8009991"/>
                  <a:gd name="connsiteY2" fmla="*/ 2970106 h 2970106"/>
                  <a:gd name="connsiteX3" fmla="*/ 0 w 8009991"/>
                  <a:gd name="connsiteY3" fmla="*/ 2970106 h 2970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09991" h="2970106">
                    <a:moveTo>
                      <a:pt x="1376648" y="0"/>
                    </a:moveTo>
                    <a:lnTo>
                      <a:pt x="8009991" y="0"/>
                    </a:lnTo>
                    <a:lnTo>
                      <a:pt x="8009991" y="2970106"/>
                    </a:lnTo>
                    <a:lnTo>
                      <a:pt x="0" y="2970106"/>
                    </a:lnTo>
                    <a:close/>
                  </a:path>
                </a:pathLst>
              </a:custGeom>
            </p:spPr>
          </p:pic>
          <p:pic>
            <p:nvPicPr>
              <p:cNvPr id="2" name="Immagine 1">
                <a:extLst>
                  <a:ext uri="{FF2B5EF4-FFF2-40B4-BE49-F238E27FC236}">
                    <a16:creationId xmlns:a16="http://schemas.microsoft.com/office/drawing/2014/main" id="{80E3FB3C-607E-43FE-A8C6-36D673F9F7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2609" r="25492" b="1"/>
              <a:stretch/>
            </p:blipFill>
            <p:spPr>
              <a:xfrm>
                <a:off x="20" y="10"/>
                <a:ext cx="5627313" cy="6857990"/>
              </a:xfrm>
              <a:custGeom>
                <a:avLst/>
                <a:gdLst>
                  <a:gd name="connsiteX0" fmla="*/ 0 w 7503111"/>
                  <a:gd name="connsiteY0" fmla="*/ 0 h 6858000"/>
                  <a:gd name="connsiteX1" fmla="*/ 677334 w 7503111"/>
                  <a:gd name="connsiteY1" fmla="*/ 0 h 6858000"/>
                  <a:gd name="connsiteX2" fmla="*/ 1168036 w 7503111"/>
                  <a:gd name="connsiteY2" fmla="*/ 0 h 6858000"/>
                  <a:gd name="connsiteX3" fmla="*/ 1205499 w 7503111"/>
                  <a:gd name="connsiteY3" fmla="*/ 0 h 6858000"/>
                  <a:gd name="connsiteX4" fmla="*/ 1647632 w 7503111"/>
                  <a:gd name="connsiteY4" fmla="*/ 0 h 6858000"/>
                  <a:gd name="connsiteX5" fmla="*/ 7215401 w 7503111"/>
                  <a:gd name="connsiteY5" fmla="*/ 0 h 6858000"/>
                  <a:gd name="connsiteX6" fmla="*/ 4041567 w 7503111"/>
                  <a:gd name="connsiteY6" fmla="*/ 6852993 h 6858000"/>
                  <a:gd name="connsiteX7" fmla="*/ 7503111 w 7503111"/>
                  <a:gd name="connsiteY7" fmla="*/ 6852993 h 6858000"/>
                  <a:gd name="connsiteX8" fmla="*/ 7503111 w 7503111"/>
                  <a:gd name="connsiteY8" fmla="*/ 6852994 h 6858000"/>
                  <a:gd name="connsiteX9" fmla="*/ 1647632 w 7503111"/>
                  <a:gd name="connsiteY9" fmla="*/ 6852994 h 6858000"/>
                  <a:gd name="connsiteX10" fmla="*/ 1647632 w 7503111"/>
                  <a:gd name="connsiteY10" fmla="*/ 6858000 h 6858000"/>
                  <a:gd name="connsiteX11" fmla="*/ 0 w 7503111"/>
                  <a:gd name="connsiteY11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03111" h="6858000">
                    <a:moveTo>
                      <a:pt x="0" y="0"/>
                    </a:moveTo>
                    <a:lnTo>
                      <a:pt x="677334" y="0"/>
                    </a:lnTo>
                    <a:lnTo>
                      <a:pt x="1168036" y="0"/>
                    </a:lnTo>
                    <a:lnTo>
                      <a:pt x="1205499" y="0"/>
                    </a:lnTo>
                    <a:lnTo>
                      <a:pt x="1647632" y="0"/>
                    </a:lnTo>
                    <a:lnTo>
                      <a:pt x="7215401" y="0"/>
                    </a:lnTo>
                    <a:lnTo>
                      <a:pt x="4041567" y="6852993"/>
                    </a:lnTo>
                    <a:lnTo>
                      <a:pt x="7503111" y="6852993"/>
                    </a:lnTo>
                    <a:lnTo>
                      <a:pt x="7503111" y="6852994"/>
                    </a:lnTo>
                    <a:lnTo>
                      <a:pt x="1647632" y="6852994"/>
                    </a:lnTo>
                    <a:lnTo>
                      <a:pt x="1647632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</p:spPr>
          </p:pic>
          <p:pic>
            <p:nvPicPr>
              <p:cNvPr id="8" name="Immagine 7">
                <a:extLst>
                  <a:ext uri="{FF2B5EF4-FFF2-40B4-BE49-F238E27FC236}">
                    <a16:creationId xmlns:a16="http://schemas.microsoft.com/office/drawing/2014/main" id="{087374AB-A686-47DC-B94A-944AF45AC2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66428" y="2426560"/>
                <a:ext cx="1452059" cy="1070710"/>
              </a:xfrm>
              <a:prstGeom prst="rect">
                <a:avLst/>
              </a:prstGeom>
            </p:spPr>
          </p:pic>
          <p:pic>
            <p:nvPicPr>
              <p:cNvPr id="9" name="Immagine 8">
                <a:extLst>
                  <a:ext uri="{FF2B5EF4-FFF2-40B4-BE49-F238E27FC236}">
                    <a16:creationId xmlns:a16="http://schemas.microsoft.com/office/drawing/2014/main" id="{2EB36A6D-18D8-4829-BD4F-C8F843F3D4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40915" y="3342111"/>
                <a:ext cx="1452059" cy="1070710"/>
              </a:xfrm>
              <a:prstGeom prst="rect">
                <a:avLst/>
              </a:prstGeom>
            </p:spPr>
          </p:pic>
        </p:grp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349A786B-0CB4-4CB0-9FB0-767E7D3FF5F8}"/>
                </a:ext>
              </a:extLst>
            </p:cNvPr>
            <p:cNvSpPr txBox="1"/>
            <p:nvPr/>
          </p:nvSpPr>
          <p:spPr>
            <a:xfrm>
              <a:off x="79971" y="6562372"/>
              <a:ext cx="91439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>
                  <a:solidFill>
                    <a:schemeClr val="bg1"/>
                  </a:solidFill>
                </a:rPr>
                <a:t>Giornata Informativa : «Ricerca dispersi – scomparsi»  _Magenta (MI), 06 aprile 2019_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3921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36A1CAC3-A129-43F8-8881-63D3E319A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3750889" cy="2788578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CCE41C-FBFB-44B8-BE25-7F555613C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67928" y="0"/>
            <a:ext cx="576072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8EE30457-912A-499D-96E5-2B914BC77822}"/>
              </a:ext>
            </a:extLst>
          </p:cNvPr>
          <p:cNvSpPr/>
          <p:nvPr/>
        </p:nvSpPr>
        <p:spPr>
          <a:xfrm>
            <a:off x="8209" y="3809522"/>
            <a:ext cx="3742680" cy="30484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15138AE5-689F-4B89-8908-933BD829B785}"/>
              </a:ext>
            </a:extLst>
          </p:cNvPr>
          <p:cNvGrpSpPr/>
          <p:nvPr/>
        </p:nvGrpSpPr>
        <p:grpSpPr>
          <a:xfrm>
            <a:off x="-42" y="-22547"/>
            <a:ext cx="9144022" cy="6880546"/>
            <a:chOff x="-42" y="-22547"/>
            <a:chExt cx="9144022" cy="6880546"/>
          </a:xfrm>
        </p:grpSpPr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2F2D8B9F-1E24-49A6-8EC8-C294F0DBB360}"/>
                </a:ext>
              </a:extLst>
            </p:cNvPr>
            <p:cNvGrpSpPr/>
            <p:nvPr/>
          </p:nvGrpSpPr>
          <p:grpSpPr>
            <a:xfrm>
              <a:off x="-42" y="-22547"/>
              <a:ext cx="9144022" cy="6880546"/>
              <a:chOff x="-42" y="-22547"/>
              <a:chExt cx="9144022" cy="6880546"/>
            </a:xfrm>
          </p:grpSpPr>
          <p:grpSp>
            <p:nvGrpSpPr>
              <p:cNvPr id="5" name="Gruppo 4">
                <a:extLst>
                  <a:ext uri="{FF2B5EF4-FFF2-40B4-BE49-F238E27FC236}">
                    <a16:creationId xmlns:a16="http://schemas.microsoft.com/office/drawing/2014/main" id="{C02D4ED0-9DA0-442D-98CD-18008290B1E9}"/>
                  </a:ext>
                </a:extLst>
              </p:cNvPr>
              <p:cNvGrpSpPr/>
              <p:nvPr/>
            </p:nvGrpSpPr>
            <p:grpSpPr>
              <a:xfrm>
                <a:off x="-42" y="-22547"/>
                <a:ext cx="9144022" cy="6880546"/>
                <a:chOff x="-42" y="-22547"/>
                <a:chExt cx="9144022" cy="6880546"/>
              </a:xfrm>
            </p:grpSpPr>
            <p:grpSp>
              <p:nvGrpSpPr>
                <p:cNvPr id="2" name="Gruppo 1">
                  <a:extLst>
                    <a:ext uri="{FF2B5EF4-FFF2-40B4-BE49-F238E27FC236}">
                      <a16:creationId xmlns:a16="http://schemas.microsoft.com/office/drawing/2014/main" id="{75BA1649-5194-43B0-AFA9-DB2822FE70EE}"/>
                    </a:ext>
                  </a:extLst>
                </p:cNvPr>
                <p:cNvGrpSpPr/>
                <p:nvPr/>
              </p:nvGrpSpPr>
              <p:grpSpPr>
                <a:xfrm>
                  <a:off x="-42" y="-22547"/>
                  <a:ext cx="9144022" cy="6880546"/>
                  <a:chOff x="-42" y="-22547"/>
                  <a:chExt cx="9144022" cy="6880546"/>
                </a:xfrm>
              </p:grpSpPr>
              <p:pic>
                <p:nvPicPr>
                  <p:cNvPr id="4" name="Immagine 3">
                    <a:extLst>
                      <a:ext uri="{FF2B5EF4-FFF2-40B4-BE49-F238E27FC236}">
                        <a16:creationId xmlns:a16="http://schemas.microsoft.com/office/drawing/2014/main" id="{514486F4-4E49-458C-9C31-8C09B96490A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22067" r="6094" b="-1"/>
                  <a:stretch/>
                </p:blipFill>
                <p:spPr>
                  <a:xfrm>
                    <a:off x="3871539" y="3272588"/>
                    <a:ext cx="4579036" cy="3585411"/>
                  </a:xfrm>
                  <a:prstGeom prst="rect">
                    <a:avLst/>
                  </a:prstGeom>
                </p:spPr>
              </p:pic>
              <p:pic>
                <p:nvPicPr>
                  <p:cNvPr id="3" name="Immagine 2">
                    <a:extLst>
                      <a:ext uri="{FF2B5EF4-FFF2-40B4-BE49-F238E27FC236}">
                        <a16:creationId xmlns:a16="http://schemas.microsoft.com/office/drawing/2014/main" id="{EAB59685-B103-4238-9AA1-26BEC2657F6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r="2" b="17580"/>
                  <a:stretch/>
                </p:blipFill>
                <p:spPr>
                  <a:xfrm>
                    <a:off x="5593726" y="-22547"/>
                    <a:ext cx="2856849" cy="3139531"/>
                  </a:xfrm>
                  <a:prstGeom prst="rect">
                    <a:avLst/>
                  </a:prstGeom>
                </p:spPr>
              </p:pic>
              <p:sp>
                <p:nvSpPr>
                  <p:cNvPr id="13" name="Rettangolo 12">
                    <a:extLst>
                      <a:ext uri="{FF2B5EF4-FFF2-40B4-BE49-F238E27FC236}">
                        <a16:creationId xmlns:a16="http://schemas.microsoft.com/office/drawing/2014/main" id="{2A667A88-A82C-4D0F-9635-5771B1CA23EB}"/>
                      </a:ext>
                    </a:extLst>
                  </p:cNvPr>
                  <p:cNvSpPr/>
                  <p:nvPr/>
                </p:nvSpPr>
                <p:spPr>
                  <a:xfrm>
                    <a:off x="8567908" y="0"/>
                    <a:ext cx="576072" cy="6857991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dirty="0"/>
                  </a:p>
                </p:txBody>
              </p:sp>
              <p:sp>
                <p:nvSpPr>
                  <p:cNvPr id="25" name="CasellaDiTesto 24">
                    <a:extLst>
                      <a:ext uri="{FF2B5EF4-FFF2-40B4-BE49-F238E27FC236}">
                        <a16:creationId xmlns:a16="http://schemas.microsoft.com/office/drawing/2014/main" id="{231ADD9F-741B-43D2-A160-6B60309E79D5}"/>
                      </a:ext>
                    </a:extLst>
                  </p:cNvPr>
                  <p:cNvSpPr txBox="1"/>
                  <p:nvPr/>
                </p:nvSpPr>
                <p:spPr>
                  <a:xfrm>
                    <a:off x="-42" y="3743556"/>
                    <a:ext cx="3759139" cy="3077766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200" dirty="0">
                        <a:solidFill>
                          <a:schemeClr val="bg1"/>
                        </a:solidFill>
                      </a:rPr>
                      <a:t>Hanno svolto le attività didattiche:</a:t>
                    </a:r>
                  </a:p>
                  <a:p>
                    <a:pPr marL="171450" indent="-171450">
                      <a:buFontTx/>
                      <a:buChar char="-"/>
                    </a:pPr>
                    <a:r>
                      <a:rPr lang="it-IT" sz="1200" dirty="0">
                        <a:solidFill>
                          <a:schemeClr val="bg1"/>
                        </a:solidFill>
                      </a:rPr>
                      <a:t>I Vigili del Fuoco de Comando Provinciale di Milano</a:t>
                    </a:r>
                  </a:p>
                  <a:p>
                    <a:pPr marL="171450" indent="-171450">
                      <a:buFontTx/>
                      <a:buChar char="-"/>
                    </a:pPr>
                    <a:r>
                      <a:rPr lang="it-IT" sz="1200" dirty="0">
                        <a:solidFill>
                          <a:schemeClr val="bg1"/>
                        </a:solidFill>
                      </a:rPr>
                      <a:t>I responsabili regionali dei settori:</a:t>
                    </a:r>
                  </a:p>
                  <a:p>
                    <a:r>
                      <a:rPr lang="it-IT" sz="1200" dirty="0">
                        <a:solidFill>
                          <a:schemeClr val="bg1"/>
                        </a:solidFill>
                      </a:rPr>
                      <a:t>     &gt;T.S.A., Bruno Musolino</a:t>
                    </a:r>
                  </a:p>
                  <a:p>
                    <a:r>
                      <a:rPr lang="it-IT" sz="1200" dirty="0">
                        <a:solidFill>
                          <a:schemeClr val="bg1"/>
                        </a:solidFill>
                      </a:rPr>
                      <a:t>     &gt;Unità cinofila, Lucio </a:t>
                    </a:r>
                    <a:r>
                      <a:rPr lang="it-IT" sz="1200" dirty="0" err="1">
                        <a:solidFill>
                          <a:schemeClr val="bg1"/>
                        </a:solidFill>
                      </a:rPr>
                      <a:t>Sansottera</a:t>
                    </a:r>
                    <a:endParaRPr lang="it-IT" sz="1200" dirty="0">
                      <a:solidFill>
                        <a:schemeClr val="bg1"/>
                      </a:solidFill>
                    </a:endParaRPr>
                  </a:p>
                  <a:p>
                    <a:endParaRPr lang="it-IT" sz="400" dirty="0">
                      <a:solidFill>
                        <a:schemeClr val="bg1"/>
                      </a:solidFill>
                    </a:endParaRPr>
                  </a:p>
                  <a:p>
                    <a:endParaRPr lang="it-IT" sz="400" dirty="0">
                      <a:solidFill>
                        <a:schemeClr val="bg1"/>
                      </a:solidFill>
                    </a:endParaRPr>
                  </a:p>
                  <a:p>
                    <a:r>
                      <a:rPr lang="it-IT" sz="1200" dirty="0">
                        <a:solidFill>
                          <a:schemeClr val="bg1"/>
                        </a:solidFill>
                      </a:rPr>
                      <a:t>Presenti alle attività:</a:t>
                    </a:r>
                  </a:p>
                  <a:p>
                    <a:pPr marL="171450" indent="-171450">
                      <a:buFontTx/>
                      <a:buChar char="-"/>
                    </a:pPr>
                    <a:r>
                      <a:rPr lang="it-IT" sz="1200" dirty="0">
                        <a:solidFill>
                          <a:schemeClr val="bg1"/>
                        </a:solidFill>
                      </a:rPr>
                      <a:t>Il sindaco e l’assessore alla PC di Magenta</a:t>
                    </a:r>
                  </a:p>
                  <a:p>
                    <a:pPr marL="171450" indent="-171450">
                      <a:buFontTx/>
                      <a:buChar char="-"/>
                    </a:pPr>
                    <a:r>
                      <a:rPr lang="it-IT" sz="1200" dirty="0">
                        <a:solidFill>
                          <a:schemeClr val="bg1"/>
                        </a:solidFill>
                      </a:rPr>
                      <a:t>I Vigili del Fuoco Volontari di Magenta</a:t>
                    </a:r>
                  </a:p>
                  <a:p>
                    <a:pPr marL="171450" indent="-171450">
                      <a:buFontTx/>
                      <a:buChar char="-"/>
                    </a:pPr>
                    <a:r>
                      <a:rPr lang="it-IT" sz="1200" dirty="0">
                        <a:solidFill>
                          <a:schemeClr val="bg1"/>
                        </a:solidFill>
                      </a:rPr>
                      <a:t>Il comandante della PL di Magenta e rappresentanti della PL del territorio</a:t>
                    </a:r>
                  </a:p>
                  <a:p>
                    <a:pPr marL="171450" indent="-171450">
                      <a:buFontTx/>
                      <a:buChar char="-"/>
                    </a:pPr>
                    <a:endParaRPr lang="it-IT" sz="400" dirty="0">
                      <a:solidFill>
                        <a:schemeClr val="bg1"/>
                      </a:solidFill>
                    </a:endParaRPr>
                  </a:p>
                  <a:p>
                    <a:pPr marL="171450" indent="-171450">
                      <a:buFontTx/>
                      <a:buChar char="-"/>
                    </a:pPr>
                    <a:endParaRPr lang="it-IT" sz="400" dirty="0">
                      <a:solidFill>
                        <a:schemeClr val="bg1"/>
                      </a:solidFill>
                    </a:endParaRPr>
                  </a:p>
                  <a:p>
                    <a:r>
                      <a:rPr lang="it-IT" sz="1200" dirty="0">
                        <a:solidFill>
                          <a:schemeClr val="bg1"/>
                        </a:solidFill>
                      </a:rPr>
                      <a:t>Partecipanti al momento informativo:</a:t>
                    </a:r>
                  </a:p>
                  <a:p>
                    <a:pPr marL="171450" indent="-171450">
                      <a:buFontTx/>
                      <a:buChar char="-"/>
                    </a:pPr>
                    <a:r>
                      <a:rPr lang="it-IT" sz="1000" dirty="0">
                        <a:solidFill>
                          <a:schemeClr val="bg1"/>
                        </a:solidFill>
                      </a:rPr>
                      <a:t>I volontari di Protezione Civile di Magenta, Corbetta, Marcallo con Casone, Bareggio, Sedriano, Solaro, Parco del Ticino, Abbiategrasso, Legnano, Canegrate, ARI di Magenta</a:t>
                    </a:r>
                  </a:p>
                  <a:p>
                    <a:endParaRPr lang="it-IT" sz="12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pic>
              <p:nvPicPr>
                <p:cNvPr id="15" name="Immagine 14">
                  <a:extLst>
                    <a:ext uri="{FF2B5EF4-FFF2-40B4-BE49-F238E27FC236}">
                      <a16:creationId xmlns:a16="http://schemas.microsoft.com/office/drawing/2014/main" id="{15E9612D-87A0-46C8-B42B-570FE688AC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b="24130"/>
                <a:stretch/>
              </p:blipFill>
              <p:spPr>
                <a:xfrm>
                  <a:off x="-22" y="2082540"/>
                  <a:ext cx="5476373" cy="1550336"/>
                </a:xfrm>
                <a:prstGeom prst="rect">
                  <a:avLst/>
                </a:prstGeom>
              </p:spPr>
            </p:pic>
          </p:grpSp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C1B2DE5E-D438-4B0B-A634-03900ED97E93}"/>
                  </a:ext>
                </a:extLst>
              </p:cNvPr>
              <p:cNvSpPr txBox="1"/>
              <p:nvPr/>
            </p:nvSpPr>
            <p:spPr>
              <a:xfrm>
                <a:off x="0" y="6573588"/>
                <a:ext cx="580327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/>
                  <a:t>Giornata Informativa : «Ricerca dispersi – scomparsi»  _Magenta (MI), 06 aprile 2019_</a:t>
                </a:r>
              </a:p>
            </p:txBody>
          </p:sp>
        </p:grpSp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FAEBD124-CFD0-473B-9D89-35F758C24C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6103"/>
            <a:stretch/>
          </p:blipFill>
          <p:spPr>
            <a:xfrm>
              <a:off x="-21" y="7413"/>
              <a:ext cx="5476373" cy="19604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2313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F840297-5531-43A4-8AD0-0D6B3A5BD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4512366" cy="6858001"/>
          </a:xfrm>
          <a:custGeom>
            <a:avLst/>
            <a:gdLst>
              <a:gd name="connsiteX0" fmla="*/ 0 w 6016489"/>
              <a:gd name="connsiteY0" fmla="*/ 0 h 6858001"/>
              <a:gd name="connsiteX1" fmla="*/ 6016489 w 6016489"/>
              <a:gd name="connsiteY1" fmla="*/ 0 h 6858001"/>
              <a:gd name="connsiteX2" fmla="*/ 6016489 w 6016489"/>
              <a:gd name="connsiteY2" fmla="*/ 3 h 6858001"/>
              <a:gd name="connsiteX3" fmla="*/ 4217356 w 6016489"/>
              <a:gd name="connsiteY3" fmla="*/ 3 h 6858001"/>
              <a:gd name="connsiteX4" fmla="*/ 4429187 w 6016489"/>
              <a:gd name="connsiteY4" fmla="*/ 675864 h 6858001"/>
              <a:gd name="connsiteX5" fmla="*/ 4426326 w 6016489"/>
              <a:gd name="connsiteY5" fmla="*/ 675864 h 6858001"/>
              <a:gd name="connsiteX6" fmla="*/ 5659819 w 6016489"/>
              <a:gd name="connsiteY6" fmla="*/ 4611414 h 6858001"/>
              <a:gd name="connsiteX7" fmla="*/ 3962482 w 6016489"/>
              <a:gd name="connsiteY7" fmla="*/ 6858000 h 6858001"/>
              <a:gd name="connsiteX8" fmla="*/ 6016489 w 6016489"/>
              <a:gd name="connsiteY8" fmla="*/ 6858000 h 6858001"/>
              <a:gd name="connsiteX9" fmla="*/ 6016489 w 6016489"/>
              <a:gd name="connsiteY9" fmla="*/ 6858001 h 6858001"/>
              <a:gd name="connsiteX10" fmla="*/ 0 w 6016489"/>
              <a:gd name="connsiteY10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16489" h="6858001">
                <a:moveTo>
                  <a:pt x="0" y="0"/>
                </a:moveTo>
                <a:lnTo>
                  <a:pt x="6016489" y="0"/>
                </a:lnTo>
                <a:lnTo>
                  <a:pt x="6016489" y="3"/>
                </a:lnTo>
                <a:lnTo>
                  <a:pt x="4217356" y="3"/>
                </a:lnTo>
                <a:lnTo>
                  <a:pt x="4429187" y="675864"/>
                </a:lnTo>
                <a:lnTo>
                  <a:pt x="4426326" y="675864"/>
                </a:lnTo>
                <a:lnTo>
                  <a:pt x="5659819" y="4611414"/>
                </a:lnTo>
                <a:lnTo>
                  <a:pt x="3962482" y="6858000"/>
                </a:lnTo>
                <a:lnTo>
                  <a:pt x="6016489" y="6858000"/>
                </a:lnTo>
                <a:lnTo>
                  <a:pt x="6016489" y="6858001"/>
                </a:lnTo>
                <a:lnTo>
                  <a:pt x="0" y="6858001"/>
                </a:lnTo>
                <a:close/>
              </a:path>
            </a:pathLst>
          </a:custGeom>
          <a:solidFill>
            <a:srgbClr val="485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2" name="Immagine 21" descr="Immagine che contiene erba, esterni, cielo, strada&#10;&#10;Descrizione generata automaticamente">
            <a:extLst>
              <a:ext uri="{FF2B5EF4-FFF2-40B4-BE49-F238E27FC236}">
                <a16:creationId xmlns:a16="http://schemas.microsoft.com/office/drawing/2014/main" id="{CBB2E77B-A680-4C8A-83AB-B4964D3DD2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519" r="4" b="16382"/>
          <a:stretch/>
        </p:blipFill>
        <p:spPr>
          <a:xfrm>
            <a:off x="634759" y="5796634"/>
            <a:ext cx="1840644" cy="1069423"/>
          </a:xfrm>
          <a:prstGeom prst="rect">
            <a:avLst/>
          </a:prstGeom>
        </p:spPr>
      </p:pic>
      <p:pic>
        <p:nvPicPr>
          <p:cNvPr id="16" name="Immagine 15" descr="Immagine che contiene erba, esterni, cielo, strada&#10;&#10;Descrizione generata automaticamente">
            <a:extLst>
              <a:ext uri="{FF2B5EF4-FFF2-40B4-BE49-F238E27FC236}">
                <a16:creationId xmlns:a16="http://schemas.microsoft.com/office/drawing/2014/main" id="{DAB314D3-B6DF-4E71-A477-22B16CAF0A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519" r="4" b="16382"/>
          <a:stretch/>
        </p:blipFill>
        <p:spPr>
          <a:xfrm>
            <a:off x="527133" y="4961300"/>
            <a:ext cx="2055896" cy="1194486"/>
          </a:xfrm>
          <a:prstGeom prst="rect">
            <a:avLst/>
          </a:prstGeom>
        </p:spPr>
      </p:pic>
      <p:pic>
        <p:nvPicPr>
          <p:cNvPr id="15" name="Immagine 14" descr="Immagine che contiene erba, esterni, cielo, strada&#10;&#10;Descrizione generata automaticamente">
            <a:extLst>
              <a:ext uri="{FF2B5EF4-FFF2-40B4-BE49-F238E27FC236}">
                <a16:creationId xmlns:a16="http://schemas.microsoft.com/office/drawing/2014/main" id="{9C752A29-20CB-4A5C-8C3D-E7588D7B07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39" r="4" b="16383"/>
          <a:stretch/>
        </p:blipFill>
        <p:spPr>
          <a:xfrm>
            <a:off x="408748" y="3407236"/>
            <a:ext cx="2367627" cy="1803673"/>
          </a:xfrm>
          <a:prstGeom prst="rect">
            <a:avLst/>
          </a:prstGeom>
        </p:spPr>
      </p:pic>
      <p:pic>
        <p:nvPicPr>
          <p:cNvPr id="11" name="Immagine 10" descr="Immagine che contiene erba, esterni, cielo, strada&#10;&#10;Descrizione generata automaticamente">
            <a:extLst>
              <a:ext uri="{FF2B5EF4-FFF2-40B4-BE49-F238E27FC236}">
                <a16:creationId xmlns:a16="http://schemas.microsoft.com/office/drawing/2014/main" id="{49EA3ED7-6E96-4865-AB6D-CA232DE3B7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39" r="4" b="16383"/>
          <a:stretch/>
        </p:blipFill>
        <p:spPr>
          <a:xfrm>
            <a:off x="221224" y="1747737"/>
            <a:ext cx="2787864" cy="2123812"/>
          </a:xfrm>
          <a:prstGeom prst="rect">
            <a:avLst/>
          </a:prstGeom>
        </p:spPr>
      </p:pic>
      <p:pic>
        <p:nvPicPr>
          <p:cNvPr id="14" name="Immagine 13" descr="Immagine che contiene erba, esterni, cielo, strada&#10;&#10;Descrizione generata automaticamente">
            <a:extLst>
              <a:ext uri="{FF2B5EF4-FFF2-40B4-BE49-F238E27FC236}">
                <a16:creationId xmlns:a16="http://schemas.microsoft.com/office/drawing/2014/main" id="{B0065EB2-F39A-4FE2-8ED5-A5712F4E46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39" r="4" b="29160"/>
          <a:stretch/>
        </p:blipFill>
        <p:spPr>
          <a:xfrm>
            <a:off x="1207" y="-8061"/>
            <a:ext cx="3182712" cy="2017929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F4E562D7-966F-4668-A0FC-6F6FDB781273}"/>
              </a:ext>
            </a:extLst>
          </p:cNvPr>
          <p:cNvGrpSpPr/>
          <p:nvPr/>
        </p:nvGrpSpPr>
        <p:grpSpPr>
          <a:xfrm>
            <a:off x="19" y="11"/>
            <a:ext cx="9225462" cy="6989264"/>
            <a:chOff x="19" y="11"/>
            <a:chExt cx="9225462" cy="6989264"/>
          </a:xfrm>
        </p:grpSpPr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06AB61BF-DCB0-44ED-BB24-2D85DCF25A26}"/>
                </a:ext>
              </a:extLst>
            </p:cNvPr>
            <p:cNvGrpSpPr/>
            <p:nvPr/>
          </p:nvGrpSpPr>
          <p:grpSpPr>
            <a:xfrm>
              <a:off x="19" y="11"/>
              <a:ext cx="9225462" cy="6989264"/>
              <a:chOff x="20" y="10"/>
              <a:chExt cx="9226680" cy="7140828"/>
            </a:xfrm>
          </p:grpSpPr>
          <p:pic>
            <p:nvPicPr>
              <p:cNvPr id="7" name="Immagine 6">
                <a:extLst>
                  <a:ext uri="{FF2B5EF4-FFF2-40B4-BE49-F238E27FC236}">
                    <a16:creationId xmlns:a16="http://schemas.microsoft.com/office/drawing/2014/main" id="{B70A47B2-C08B-419C-B814-6F1A64612D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5000"/>
              <a:stretch/>
            </p:blipFill>
            <p:spPr>
              <a:xfrm>
                <a:off x="20" y="17110"/>
                <a:ext cx="9226680" cy="7123728"/>
              </a:xfrm>
              <a:prstGeom prst="rect">
                <a:avLst/>
              </a:prstGeom>
            </p:spPr>
          </p:pic>
          <p:pic>
            <p:nvPicPr>
              <p:cNvPr id="5" name="Immagine 4" descr="Immagine che contiene esterni, albero, persona, erba&#10;&#10;Descrizione generata automaticamente">
                <a:extLst>
                  <a:ext uri="{FF2B5EF4-FFF2-40B4-BE49-F238E27FC236}">
                    <a16:creationId xmlns:a16="http://schemas.microsoft.com/office/drawing/2014/main" id="{B303A438-FBDF-4993-A8C9-E9DABDD695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6450" r="-1" b="-1"/>
              <a:stretch/>
            </p:blipFill>
            <p:spPr>
              <a:xfrm>
                <a:off x="3230292" y="10"/>
                <a:ext cx="3623720" cy="4520001"/>
              </a:xfrm>
              <a:custGeom>
                <a:avLst/>
                <a:gdLst>
                  <a:gd name="connsiteX0" fmla="*/ 0 w 4831627"/>
                  <a:gd name="connsiteY0" fmla="*/ 0 h 4520011"/>
                  <a:gd name="connsiteX1" fmla="*/ 4831627 w 4831627"/>
                  <a:gd name="connsiteY1" fmla="*/ 0 h 4520011"/>
                  <a:gd name="connsiteX2" fmla="*/ 1416677 w 4831627"/>
                  <a:gd name="connsiteY2" fmla="*/ 4520011 h 4520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31627" h="4520011">
                    <a:moveTo>
                      <a:pt x="0" y="0"/>
                    </a:moveTo>
                    <a:lnTo>
                      <a:pt x="4831627" y="0"/>
                    </a:lnTo>
                    <a:lnTo>
                      <a:pt x="1416677" y="4520011"/>
                    </a:lnTo>
                    <a:close/>
                  </a:path>
                </a:pathLst>
              </a:custGeom>
            </p:spPr>
          </p:pic>
          <p:pic>
            <p:nvPicPr>
              <p:cNvPr id="12" name="Immagine 11" descr="Immagine che contiene erba, esterni, cielo, strada&#10;&#10;Descrizione generata automaticamente">
                <a:extLst>
                  <a:ext uri="{FF2B5EF4-FFF2-40B4-BE49-F238E27FC236}">
                    <a16:creationId xmlns:a16="http://schemas.microsoft.com/office/drawing/2014/main" id="{D2EEB12E-4362-4AC9-9433-A555A738E9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25519" r="4" b="16382"/>
              <a:stretch/>
            </p:blipFill>
            <p:spPr>
              <a:xfrm>
                <a:off x="680026" y="5805687"/>
                <a:ext cx="1840644" cy="1069423"/>
              </a:xfrm>
              <a:prstGeom prst="rect">
                <a:avLst/>
              </a:prstGeom>
            </p:spPr>
          </p:pic>
          <p:pic>
            <p:nvPicPr>
              <p:cNvPr id="13" name="Immagine 12" descr="Immagine che contiene erba, esterni, cielo, strada&#10;&#10;Descrizione generata automaticamente">
                <a:extLst>
                  <a:ext uri="{FF2B5EF4-FFF2-40B4-BE49-F238E27FC236}">
                    <a16:creationId xmlns:a16="http://schemas.microsoft.com/office/drawing/2014/main" id="{28082CE6-CBC4-4163-AEE9-EB07A331FD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25519" r="4" b="16382"/>
              <a:stretch/>
            </p:blipFill>
            <p:spPr>
              <a:xfrm>
                <a:off x="572400" y="4970353"/>
                <a:ext cx="2055896" cy="1194486"/>
              </a:xfrm>
              <a:prstGeom prst="rect">
                <a:avLst/>
              </a:prstGeom>
            </p:spPr>
          </p:pic>
          <p:pic>
            <p:nvPicPr>
              <p:cNvPr id="17" name="Immagine 16" descr="Immagine che contiene erba, esterni, cielo, strada&#10;&#10;Descrizione generata automaticamente">
                <a:extLst>
                  <a:ext uri="{FF2B5EF4-FFF2-40B4-BE49-F238E27FC236}">
                    <a16:creationId xmlns:a16="http://schemas.microsoft.com/office/drawing/2014/main" id="{7C30A841-B7AD-4B27-B05E-8C609BA8F9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7439" r="4" b="16383"/>
              <a:stretch/>
            </p:blipFill>
            <p:spPr>
              <a:xfrm>
                <a:off x="454015" y="3416289"/>
                <a:ext cx="2367627" cy="1803673"/>
              </a:xfrm>
              <a:prstGeom prst="rect">
                <a:avLst/>
              </a:prstGeom>
            </p:spPr>
          </p:pic>
          <p:pic>
            <p:nvPicPr>
              <p:cNvPr id="18" name="Immagine 17" descr="Immagine che contiene erba, esterni, cielo, strada&#10;&#10;Descrizione generata automaticamente">
                <a:extLst>
                  <a:ext uri="{FF2B5EF4-FFF2-40B4-BE49-F238E27FC236}">
                    <a16:creationId xmlns:a16="http://schemas.microsoft.com/office/drawing/2014/main" id="{B4D162E3-3AF4-4E45-9511-E4ED155F33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7439" r="4" b="16383"/>
              <a:stretch/>
            </p:blipFill>
            <p:spPr>
              <a:xfrm>
                <a:off x="266491" y="1756790"/>
                <a:ext cx="2787864" cy="2123812"/>
              </a:xfrm>
              <a:prstGeom prst="rect">
                <a:avLst/>
              </a:prstGeom>
            </p:spPr>
          </p:pic>
          <p:pic>
            <p:nvPicPr>
              <p:cNvPr id="19" name="Immagine 18" descr="Immagine che contiene erba, esterni, cielo, strada&#10;&#10;Descrizione generata automaticamente">
                <a:extLst>
                  <a:ext uri="{FF2B5EF4-FFF2-40B4-BE49-F238E27FC236}">
                    <a16:creationId xmlns:a16="http://schemas.microsoft.com/office/drawing/2014/main" id="{D1A38448-84F0-4289-9496-F4CE0DCFB6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7439" r="4" b="29160"/>
              <a:stretch/>
            </p:blipFill>
            <p:spPr>
              <a:xfrm>
                <a:off x="46474" y="992"/>
                <a:ext cx="3182712" cy="2017929"/>
              </a:xfrm>
              <a:prstGeom prst="rect">
                <a:avLst/>
              </a:prstGeom>
            </p:spPr>
          </p:pic>
        </p:grp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52C0DF26-0345-4CBE-AE01-ADDB24BA7334}"/>
                </a:ext>
              </a:extLst>
            </p:cNvPr>
            <p:cNvSpPr txBox="1"/>
            <p:nvPr/>
          </p:nvSpPr>
          <p:spPr>
            <a:xfrm>
              <a:off x="23" y="6650667"/>
              <a:ext cx="91439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>
                  <a:solidFill>
                    <a:schemeClr val="bg1"/>
                  </a:solidFill>
                </a:rPr>
                <a:t>Giornata Informativa : «Ricerca dispersi – scomparsi»  _Magenta (MI), 06 aprile 2019_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7120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6A058529-FB33-4787-A1E3-DD901B9E5032}"/>
              </a:ext>
            </a:extLst>
          </p:cNvPr>
          <p:cNvSpPr/>
          <p:nvPr/>
        </p:nvSpPr>
        <p:spPr>
          <a:xfrm>
            <a:off x="5750326" y="0"/>
            <a:ext cx="3357449" cy="685799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A001F9F-E684-49DE-9DD4-0C40A3227D8A}"/>
              </a:ext>
            </a:extLst>
          </p:cNvPr>
          <p:cNvSpPr txBox="1"/>
          <p:nvPr/>
        </p:nvSpPr>
        <p:spPr>
          <a:xfrm>
            <a:off x="5665882" y="747183"/>
            <a:ext cx="3285041" cy="32558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Giornata</a:t>
            </a:r>
            <a:r>
              <a:rPr lang="en-US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Informativa</a:t>
            </a:r>
            <a:endParaRPr lang="en-US" sz="2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«</a:t>
            </a:r>
            <a:r>
              <a:rPr lang="en-US" sz="20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Ricerca</a:t>
            </a:r>
            <a:r>
              <a:rPr lang="en-US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dispersi</a:t>
            </a:r>
            <a:r>
              <a:rPr lang="en-US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20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scomparsi</a:t>
            </a:r>
            <a:r>
              <a:rPr lang="en-US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» 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 err="1">
                <a:solidFill>
                  <a:schemeClr val="bg1"/>
                </a:solidFill>
                <a:latin typeface="Cooper Black" panose="0208090404030B020404" pitchFamily="18" charset="0"/>
                <a:ea typeface="+mj-ea"/>
                <a:cs typeface="+mj-cs"/>
              </a:rPr>
              <a:t>Grazie</a:t>
            </a:r>
            <a:r>
              <a:rPr lang="en-US" sz="2400" dirty="0">
                <a:solidFill>
                  <a:schemeClr val="bg1"/>
                </a:solidFill>
                <a:latin typeface="Cooper Black" panose="0208090404030B020404" pitchFamily="18" charset="0"/>
                <a:ea typeface="+mj-ea"/>
                <a:cs typeface="+mj-cs"/>
              </a:rPr>
              <a:t> a </a:t>
            </a:r>
            <a:r>
              <a:rPr lang="en-US" sz="2400" dirty="0" err="1">
                <a:solidFill>
                  <a:schemeClr val="bg1"/>
                </a:solidFill>
                <a:latin typeface="Cooper Black" panose="0208090404030B020404" pitchFamily="18" charset="0"/>
                <a:ea typeface="+mj-ea"/>
                <a:cs typeface="+mj-cs"/>
              </a:rPr>
              <a:t>tutti</a:t>
            </a:r>
            <a:endParaRPr lang="en-US" sz="2400" dirty="0">
              <a:solidFill>
                <a:schemeClr val="bg1"/>
              </a:solidFill>
              <a:latin typeface="Cooper Black" panose="0208090404030B020404" pitchFamily="18" charset="0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magine 3" descr="Immagine che contiene persona, albero, esterni, inpiedi&#10;&#10;Descrizione generata automaticamente">
            <a:extLst>
              <a:ext uri="{FF2B5EF4-FFF2-40B4-BE49-F238E27FC236}">
                <a16:creationId xmlns:a16="http://schemas.microsoft.com/office/drawing/2014/main" id="{E422BF59-F664-4BB7-B6C7-C4A0D8D926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13" r="13359" b="4"/>
          <a:stretch/>
        </p:blipFill>
        <p:spPr>
          <a:xfrm>
            <a:off x="20" y="10"/>
            <a:ext cx="2772597" cy="2556149"/>
          </a:xfrm>
          <a:prstGeom prst="rect">
            <a:avLst/>
          </a:prstGeom>
        </p:spPr>
      </p:pic>
      <p:pic>
        <p:nvPicPr>
          <p:cNvPr id="7" name="Immagine 6" descr="Immagine che contiene esterni, albero, persona, erba&#10;&#10;Descrizione generata automaticamente">
            <a:extLst>
              <a:ext uri="{FF2B5EF4-FFF2-40B4-BE49-F238E27FC236}">
                <a16:creationId xmlns:a16="http://schemas.microsoft.com/office/drawing/2014/main" id="{CB15026D-613D-4259-93D0-705F7D8E0E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838" r="-1" b="10335"/>
          <a:stretch/>
        </p:blipFill>
        <p:spPr>
          <a:xfrm>
            <a:off x="2893266" y="10"/>
            <a:ext cx="2772616" cy="2544407"/>
          </a:xfrm>
          <a:prstGeom prst="rect">
            <a:avLst/>
          </a:prstGeom>
        </p:spPr>
      </p:pic>
      <p:pic>
        <p:nvPicPr>
          <p:cNvPr id="3" name="Immagine 2" descr="Immagine che contiene persona, albero, esterni, uomo&#10;&#10;Descrizione generata automaticamente">
            <a:extLst>
              <a:ext uri="{FF2B5EF4-FFF2-40B4-BE49-F238E27FC236}">
                <a16:creationId xmlns:a16="http://schemas.microsoft.com/office/drawing/2014/main" id="{BECAD4DC-0852-4F92-AD4E-F9C0D1C5AB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29" r="5738" b="2"/>
          <a:stretch/>
        </p:blipFill>
        <p:spPr>
          <a:xfrm>
            <a:off x="20" y="2697480"/>
            <a:ext cx="5665862" cy="4160520"/>
          </a:xfrm>
          <a:prstGeom prst="rect">
            <a:avLst/>
          </a:prstGeom>
        </p:spPr>
      </p:pic>
      <p:cxnSp>
        <p:nvCxnSpPr>
          <p:cNvPr id="14" name="Straight Connector 11">
            <a:extLst>
              <a:ext uri="{FF2B5EF4-FFF2-40B4-BE49-F238E27FC236}">
                <a16:creationId xmlns:a16="http://schemas.microsoft.com/office/drawing/2014/main" id="{4C926754-442D-4B53-A993-1A758431F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83783" y="4003046"/>
            <a:ext cx="2537460" cy="0"/>
          </a:xfrm>
          <a:prstGeom prst="line">
            <a:avLst/>
          </a:prstGeom>
          <a:ln w="19050">
            <a:solidFill>
              <a:srgbClr val="58F3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F71FBBD-6D27-428A-9149-6D843CDBFF3F}"/>
              </a:ext>
            </a:extLst>
          </p:cNvPr>
          <p:cNvSpPr txBox="1"/>
          <p:nvPr/>
        </p:nvSpPr>
        <p:spPr>
          <a:xfrm>
            <a:off x="23" y="6585292"/>
            <a:ext cx="9107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</a:rPr>
              <a:t>Giornata Informativa : «Ricerca dispersi – scomparsi»  _Magenta (MI), 06 aprile 2019_</a:t>
            </a:r>
          </a:p>
        </p:txBody>
      </p:sp>
    </p:spTree>
    <p:extLst>
      <p:ext uri="{BB962C8B-B14F-4D97-AF65-F5344CB8AC3E}">
        <p14:creationId xmlns:p14="http://schemas.microsoft.com/office/powerpoint/2010/main" val="8781532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328</Words>
  <Application>Microsoft Office PowerPoint</Application>
  <PresentationFormat>Presentazione su schermo (4:3)</PresentationFormat>
  <Paragraphs>39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Cooper Black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Flavia Moro</dc:creator>
  <cp:lastModifiedBy>Flavia Moro</cp:lastModifiedBy>
  <cp:revision>3</cp:revision>
  <dcterms:created xsi:type="dcterms:W3CDTF">2019-04-15T09:26:42Z</dcterms:created>
  <dcterms:modified xsi:type="dcterms:W3CDTF">2019-04-15T15:15:15Z</dcterms:modified>
</cp:coreProperties>
</file>